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675FE-FB90-B02D-BBC0-B1489948F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B04A5-73E2-E4EB-539E-774C6E767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76E48-EEF0-E362-217D-36B6FC06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8D867-8CC0-104C-2D53-2A14D081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A6EA-7A99-9FDF-C8FB-52EE4633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887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765CB-12B1-A3FD-830A-CC1DA33E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137E5-D247-3762-96B9-680309DAA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9F0D6-9CDC-1A52-05AA-6DFEE161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FC9B7-DE77-A258-4FA6-1534B455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0DCC3-3447-971E-1638-8582D17C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77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FC3D57-9708-EEE2-0D31-450DDBC7D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B715A-EEEE-EB37-29FD-4E6C9C38D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C5264-6F9B-289D-2C90-C81A5DD3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EA7E2-62BF-847E-B2E8-FA933787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D1CA8-B917-F45B-BD65-F5C8E98CD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13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A014-C750-29DE-8B4F-675945E46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04F9C-8DAD-DA69-A3D0-A2472EE81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9E072-AD4B-CA49-16AE-77BA53FA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AFBAB-FED8-8294-1746-A6C40EB75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5D8B-AD5D-640B-A218-9D00EEC5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26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C645-1AA4-E0BA-4A78-A51A5F8A0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F2422-CEB8-1F0A-646F-EE571D528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A7BF3-9358-5434-D497-60D9973A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A4590-3E23-1AB1-A1D1-642A0142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BEA4D-846C-C859-CE82-232292ED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887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24021-EC9B-4554-583D-C181F272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047B0-3601-844A-B72A-5853AB375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8BA59-4D70-4D05-514C-ABA66F056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FDDAC-4D36-D673-D6BC-DF5B3C1D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A5D4E-FE9F-4A30-D688-16EFD70A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86168-D5CC-4E42-C23F-E3DD319BE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398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36A4-CF31-8320-6718-54891861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7A64-F822-2A4B-926D-1764E588B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AD278-6CAC-0AD0-D2D2-BBF46E8D2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DE828-96A1-AE26-9017-12E5C1712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F1CF4-A149-AAD7-76E0-5AA67554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964FE-2014-4FCF-4287-0F8F5D7D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DE9A57-33A5-B59F-E2E2-9BA5039A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51B123-EA04-0E68-FA81-C4A4DFC25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15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C8F80-B552-F9D2-953C-5F25FC5C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12DB5-E475-97A6-3C6E-AE94904BE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B5FE5-85FF-3340-18B0-87FBFEA9A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D0C08-8A9D-A515-049E-6F47EFB5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37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B21A8-3412-0159-22BE-50F0DD29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39852-7CEF-5F76-27ED-BF6E5CBC6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2DD43-35EA-12FE-43EB-F9C984EE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40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A063-33B3-692E-4354-02F6776F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1D434-A691-53BE-1045-B9B33488A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B0A18-EDC8-2445-3B2E-385E4B39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09553-756A-4EA5-B410-650119FC7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04FB0-63DE-DDE8-77F4-CFC15DD0C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A04D9B-EE6F-11A9-EA9A-4C02300F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64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5088-4850-26FF-3ADF-ACB8AA7B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E625E-9693-AAD5-D0FA-CEEDA3515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85B54-A8A9-ED36-2A18-42A9D34B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5AC98-3143-39F3-B3FF-F47181FD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16E85-52ED-DB56-2554-85FF8192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E7E00-80E6-6878-085A-565C0A43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47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963788-1566-4653-3C6F-B65544B6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AFE02-2969-CF5F-BB7E-3D6FE4498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AED45-5BA5-D825-F7D9-D057D8A5F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34BB8-B2C2-4566-900F-49182E93C24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AF9C5-4150-85F2-7D84-4E79E565A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CAD02-3422-9E0B-AF67-05DAE2165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49744-55D9-4CBA-AA0C-8CBABB352A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47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112D-D8F0-F143-30BA-973B1C1AB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FoodBox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482BE-C91C-EDED-D274-FED627D36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Pravallika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572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10C6-42EF-4FEF-F614-456B136F6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1C4A-3F29-94A3-93AB-8D5DBB59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39C1F-EAFD-DBFA-1480-ED00FC437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07870-9506-970A-46F2-008963167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6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7AE5-7E0C-5AF5-7003-271E62FB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A303-9F48-833D-3760-3ECF1DFEB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5C76B-1873-F9DA-2324-9DF805AF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8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F5A1-9FFA-E5CD-0E34-3F2048D47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B592B-A98D-C8DC-3C5D-29EB066D3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5BDFB-1973-3E82-FFAC-0B5B3BE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BE7DF-8FD0-671C-7C1C-39753DCC1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5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0BB8-E4DF-B4A6-3F87-6DAA2B6F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A1D1-C540-1A69-37B6-DA5C731DC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5D8D7-7356-E3A1-9DD7-47DEB3EDF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99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B4ACD-E12B-3BD2-E6AC-BA9B2F5F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352FD-FCF8-AC8A-54CC-7D4469388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F4C35-3201-A5B2-BA51-425921B3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65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BE5B-D426-FACE-F600-6BDA73FB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205C-A411-F1BA-2637-C3CC606CE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27CD5-E784-6FA0-E81C-B0E347DA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8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D0A7-85DE-E3B0-ED4E-9230F5B6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792D-0343-D008-BAC9-ADE44BD37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175C5E-3CA3-5EE7-0917-67849A6B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448E-880E-C9DE-48EC-E0269516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A2CA5-39F1-ED2E-4551-C54D72A25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D98AD2-7A7F-7C67-A215-E73BA5349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AF8D-1F53-E544-EDA8-FBFFA9BF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32255-EE0B-4AC0-E684-792C0B6C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D1955-61BB-98A2-069E-B0B5829BF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98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AF5E-8F3C-0775-D7A2-31EA6B39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2A42-B6EF-2BAA-D58E-5E467400C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9B65C-F562-5A52-292F-F0399BF0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5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7C5D6-0441-054C-DCFB-92249926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B1E6-9099-7486-6A01-7FEE02D27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2CBA3-C3A8-1FA2-CF09-0CA64BE0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72236-EC7F-7C3F-337F-83D02729E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E4675-5CDF-BA46-A0EB-E013C9F84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4383B-17C2-8DDB-B293-91DB16D3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2CAA7-6EC2-ECB1-649A-FC6446A2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3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0874-EF33-DAEB-C17A-3948AB9A6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B1B87-92EC-C2EF-E2FA-C67340CCD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C86-F683-967D-7753-50253563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9CF95-EAA2-4BEF-16BF-3A28F325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0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454D-F8C8-CA96-7110-D95FB53D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C7969-17E7-1779-5002-AA96B5E7E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37EDA-50AD-CFEF-7992-539A4107F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A34C1-FA80-EF37-DAE7-9A96D68E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2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1FF3-1589-88C8-D554-1058D54F8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0339E-74E6-1B15-1AD8-D58646FEA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B4EB7-6BBB-F65F-0102-DFBFD2BA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6DCA94-E9F1-8ADC-9DD7-54F1C6E44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75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9403-B2AB-3328-52D8-99D29B263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1A95-3B2C-2061-E868-E4BECA6DE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1D05B-CB5F-DEBD-E4A0-EE71F3180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3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4FF2-53EF-865F-1A57-01C51115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25607-B807-BF76-55A7-652558DF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E0EF6-6EA7-AE0C-1CD5-E8AC1F72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7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07038-9E30-0725-3A99-A8446E25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DBA63-C6F9-97F5-6C44-16FC664F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CAE4A-08DF-96F8-09D9-A6505872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3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546C-09CA-1D77-088D-709651A82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231A6-8C55-FBB7-09C3-400F9B96F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92720-918B-D958-4935-D1A98564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8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</Words>
  <Application>Microsoft Office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FoodBox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FoodBox</dc:title>
  <dc:creator>sasib</dc:creator>
  <cp:lastModifiedBy>sasib</cp:lastModifiedBy>
  <cp:revision>1</cp:revision>
  <dcterms:created xsi:type="dcterms:W3CDTF">2022-08-08T18:52:27Z</dcterms:created>
  <dcterms:modified xsi:type="dcterms:W3CDTF">2022-08-08T19:35:54Z</dcterms:modified>
</cp:coreProperties>
</file>